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71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9.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7290" y="2460768"/>
            <a:ext cx="4143404" cy="31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бывают растения?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Чем древесные растения отличаются от кустарников и трав?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грибы?</a:t>
            </a: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907" y="994245"/>
            <a:ext cx="2900963" cy="4423049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14480" y="5640189"/>
            <a:ext cx="59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597481"/>
            <a:ext cx="4352956" cy="6046229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Растительность Воронежской </a:t>
            </a:r>
            <a:r>
              <a:rPr lang="ru-RU" sz="2200" b="1" i="1" dirty="0" smtClean="0">
                <a:latin typeface="Georgia" pitchFamily="18" charset="0"/>
              </a:rPr>
              <a:t>области</a:t>
            </a:r>
            <a:r>
              <a:rPr lang="ru-RU" sz="2200" i="1" dirty="0" smtClean="0">
                <a:latin typeface="Georgia" pitchFamily="18" charset="0"/>
              </a:rPr>
              <a:t> 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 Воронежской области произрастает 1932 вида высших растений, более 200 видов мхов, 203 вида лишайников. Многие растения обладают пищевыми, медоносными, лекарственными, декоративными и другими полезными свойствами. В области около 200 видов съедобных грибов. Также имеются условно съедобные и несъедобные (ядовитые).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8520" y="1696419"/>
            <a:ext cx="3166364" cy="2371424"/>
          </a:xfrm>
        </p:spPr>
      </p:pic>
      <p:sp>
        <p:nvSpPr>
          <p:cNvPr id="6" name="TextBox 5"/>
          <p:cNvSpPr txBox="1"/>
          <p:nvPr/>
        </p:nvSpPr>
        <p:spPr>
          <a:xfrm>
            <a:off x="1643042" y="464344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Лишайники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597481"/>
            <a:ext cx="4857784" cy="6046229"/>
          </a:xfrm>
        </p:spPr>
        <p:txBody>
          <a:bodyPr/>
          <a:lstStyle/>
          <a:p>
            <a:pPr marL="0" indent="0">
              <a:buNone/>
            </a:pPr>
            <a:r>
              <a:rPr lang="ru-RU" sz="1900" b="1" i="1" dirty="0" smtClean="0">
                <a:latin typeface="Georgia" pitchFamily="18" charset="0"/>
              </a:rPr>
              <a:t>Леса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Площадь лесов в Воронежской области около 500 тысяч гектаров (около 10% её территории).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Среди лесов преобладают </a:t>
            </a:r>
            <a:r>
              <a:rPr lang="ru-RU" sz="1900" b="1" i="1" dirty="0" smtClean="0">
                <a:latin typeface="Georgia" pitchFamily="18" charset="0"/>
              </a:rPr>
              <a:t>дубравы</a:t>
            </a:r>
            <a:r>
              <a:rPr lang="ru-RU" sz="1900" i="1" dirty="0" smtClean="0">
                <a:latin typeface="Georgia" pitchFamily="18" charset="0"/>
              </a:rPr>
              <a:t>, занимающие примерно половину покрытой лесом площади. Главное растение в них – дуб </a:t>
            </a:r>
            <a:r>
              <a:rPr lang="ru-RU" sz="1900" i="1" dirty="0" err="1" smtClean="0">
                <a:latin typeface="Georgia" pitchFamily="18" charset="0"/>
              </a:rPr>
              <a:t>черешчатый</a:t>
            </a:r>
            <a:r>
              <a:rPr lang="ru-RU" sz="1900" i="1" dirty="0" smtClean="0">
                <a:latin typeface="Georgia" pitchFamily="18" charset="0"/>
              </a:rPr>
              <a:t>. Кроме него, в лесах встречаются липа, ясень, клён, вяз, дикая яблоня, груша, рябина. В дубравах  много кустарников (орешника, бересклета, жимолости) и трав (пролеска сибирская, хохлатка Галлера, ветреница лютиковая, осока, сныть, копытень и др.). В дубравах хорошо выражена </a:t>
            </a:r>
            <a:r>
              <a:rPr lang="ru-RU" sz="1900" i="1" dirty="0" err="1" smtClean="0">
                <a:latin typeface="Georgia" pitchFamily="18" charset="0"/>
              </a:rPr>
              <a:t>ярусность</a:t>
            </a:r>
            <a:r>
              <a:rPr lang="ru-RU" sz="19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Самые крупные из дубрав Воронежской области – </a:t>
            </a:r>
            <a:r>
              <a:rPr lang="ru-RU" sz="1900" i="1" dirty="0" err="1" smtClean="0">
                <a:latin typeface="Georgia" pitchFamily="18" charset="0"/>
              </a:rPr>
              <a:t>Теллермановский</a:t>
            </a:r>
            <a:r>
              <a:rPr lang="ru-RU" sz="1900" i="1" dirty="0" smtClean="0">
                <a:latin typeface="Georgia" pitchFamily="18" charset="0"/>
              </a:rPr>
              <a:t> и Шипов леса.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43042" y="431590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дубраве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9187" y="1834729"/>
            <a:ext cx="3165064" cy="2096341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357686" y="571480"/>
            <a:ext cx="4643470" cy="6072230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Сосновые леса (боры)</a:t>
            </a:r>
            <a:r>
              <a:rPr lang="ru-RU" sz="2000" i="1" dirty="0" smtClean="0">
                <a:latin typeface="Georgia" pitchFamily="18" charset="0"/>
              </a:rPr>
              <a:t> занимают около 25% от площади лесов.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есть естественные боры на террасах рек Воронеж, Хопёр, Битюг. В их подлеске встречается много степных, таёжных и тундровых видов растений.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Крупнейшие в области – </a:t>
            </a:r>
            <a:r>
              <a:rPr lang="ru-RU" sz="2000" i="1" dirty="0" err="1" smtClean="0">
                <a:latin typeface="Georgia" pitchFamily="18" charset="0"/>
              </a:rPr>
              <a:t>Усманский</a:t>
            </a:r>
            <a:r>
              <a:rPr lang="ru-RU" sz="2000" i="1" dirty="0" smtClean="0">
                <a:latin typeface="Georgia" pitchFamily="18" charset="0"/>
              </a:rPr>
              <a:t> бор на террасах рек Воронеж и Усмань и </a:t>
            </a:r>
            <a:r>
              <a:rPr lang="ru-RU" sz="2000" i="1" dirty="0" err="1" smtClean="0">
                <a:latin typeface="Georgia" pitchFamily="18" charset="0"/>
              </a:rPr>
              <a:t>Хреновской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бор </a:t>
            </a:r>
            <a:r>
              <a:rPr lang="ru-RU" sz="2000" i="1" dirty="0" smtClean="0">
                <a:latin typeface="Georgia" pitchFamily="18" charset="0"/>
              </a:rPr>
              <a:t>на террасах Битюга.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Много в области искусственных сосновых насаждений.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Также в области встречаются некрупные леса из осины, чёрной ольхи, тополя, берёзы, дикой яблони, груши и других деревьев.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04683" y="5146901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Сосновые насаждения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02902" y="1629289"/>
            <a:ext cx="4011499" cy="2656967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86248" y="597481"/>
            <a:ext cx="4714908" cy="6046229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Степные </a:t>
            </a:r>
            <a:r>
              <a:rPr lang="ru-RU" sz="2000" b="1" i="1" dirty="0" smtClean="0">
                <a:latin typeface="Georgia" pitchFamily="18" charset="0"/>
              </a:rPr>
              <a:t>растения </a:t>
            </a:r>
            <a:endParaRPr lang="ru-RU" sz="2000" b="1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прошлом степи в области были широко распространены, но в наши дни они почти не сохранились.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севере области господствуют разнотравно-луговые степи. Здесь преобладают костёр, тимофеевка, овсяница, мятлик, лапчатка, шалфей, колокольчики, незабудки и многие другие травы.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злаковых степях юга области доминируют ковыли, костёр, типчак.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Около 3% территории области занимают пойменные и водораздельные луга. Всего в области произрастает около 200 видов луговых растений.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4500570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Пойменные лес и луг</a:t>
            </a:r>
            <a:endParaRPr lang="ru-RU" dirty="0"/>
          </a:p>
        </p:txBody>
      </p:sp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9171" y="1785284"/>
            <a:ext cx="3539670" cy="2344456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50664"/>
            <a:ext cx="4352956" cy="589304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Водные </a:t>
            </a:r>
            <a:r>
              <a:rPr lang="ru-RU" sz="2200" b="1" i="1" dirty="0" smtClean="0">
                <a:latin typeface="Georgia" pitchFamily="18" charset="0"/>
              </a:rPr>
              <a:t>растения </a:t>
            </a:r>
            <a:endParaRPr lang="ru-RU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 водоёмах области произрастает много растений. Некоторые из них в прибрежной зоне, возвышаются над водой: сусак, стрелолист, калужница болотная, камыш, тростник, рогоз.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На поверхности рек и озёр можно увидеть кувшинки и кубышки, рдесты, водяной орех (чилим), ряску. Встречается много водорослей.</a:t>
            </a: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82604" y="4500570"/>
            <a:ext cx="123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Кувшинка</a:t>
            </a:r>
            <a:endParaRPr lang="ru-RU" dirty="0"/>
          </a:p>
        </p:txBody>
      </p:sp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7356" y="1630650"/>
            <a:ext cx="3543300" cy="2653726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Растительный покров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Реликтовые </a:t>
            </a:r>
            <a:r>
              <a:rPr lang="ru-RU" sz="2000" b="1" i="1" dirty="0" smtClean="0">
                <a:latin typeface="Georgia" pitchFamily="18" charset="0"/>
              </a:rPr>
              <a:t>растения </a:t>
            </a:r>
            <a:endParaRPr lang="ru-RU" sz="20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более 60 реликтовых видов – это растения, в прошлом более многочисленные или широко распространённые, </a:t>
            </a:r>
            <a:r>
              <a:rPr lang="ru-RU" sz="2000" i="1" dirty="0" smtClean="0">
                <a:latin typeface="Georgia" pitchFamily="18" charset="0"/>
              </a:rPr>
              <a:t>сейчас </a:t>
            </a:r>
            <a:r>
              <a:rPr lang="ru-RU" sz="2000" i="1" dirty="0" smtClean="0">
                <a:latin typeface="Georgia" pitchFamily="18" charset="0"/>
              </a:rPr>
              <a:t>редкие.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настоящее время большая часть естественных лесов и степей исчезла и замещена сельскохозяйственными культурами.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28728" y="4500570"/>
            <a:ext cx="13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Тимьянник</a:t>
            </a:r>
            <a:endParaRPr lang="ru-RU" dirty="0"/>
          </a:p>
        </p:txBody>
      </p:sp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6563" y="1630650"/>
            <a:ext cx="3543300" cy="2653726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Велика ли в Воронежской области площадь лесов?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леса преобладают в области? Расскажите о них.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характерно для сосновых лесов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леса, кроме дубрав и боров, встречаются в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Сохранились ли в нашей области участки естественных степей?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растения преобладают в степях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растения характерны для </a:t>
            </a:r>
            <a:r>
              <a:rPr lang="ru-RU" sz="2000" i="1" dirty="0" smtClean="0">
                <a:latin typeface="Georgia" pitchFamily="18" charset="0"/>
              </a:rPr>
              <a:t>водоёмов </a:t>
            </a:r>
            <a:r>
              <a:rPr lang="ru-RU" sz="2000" i="1" dirty="0" smtClean="0">
                <a:latin typeface="Georgia" pitchFamily="18" charset="0"/>
              </a:rPr>
              <a:t>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реликтовые растения? Какие реликты произрастают в Воронежской области?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Растительный покров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3"/>
            <a:ext cx="607028" cy="4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575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Растительный покров Воронежской области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84</cp:revision>
  <dcterms:created xsi:type="dcterms:W3CDTF">2014-11-28T17:41:41Z</dcterms:created>
  <dcterms:modified xsi:type="dcterms:W3CDTF">2015-10-13T06:26:39Z</dcterms:modified>
</cp:coreProperties>
</file>